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2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6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9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48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0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59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1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79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2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6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7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5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61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3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93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8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ddyhahn.com/index.php?/project/superhero-pictogram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onefavaro.it/2013/12/17/how-an-introduction-in-connection-request-makes-the-differenc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Connecticut_ComiCONN_Superhero_Mascot.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wtothislife07-mysubmissivejourney.blogspot.com/2012_09_01_archiv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194B-9544-4D61-A95D-0E764140C4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ahnschrift SemiLight Condensed" panose="020B0502040204020203" pitchFamily="34" charset="0"/>
              </a:rPr>
              <a:t>Networking it’s a superpower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64EE9-6F09-44E5-B90B-B9ABD7CDDF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Kesha Kent, BA, MAOL</a:t>
            </a:r>
          </a:p>
          <a:p>
            <a:r>
              <a:rPr lang="en-US" dirty="0"/>
              <a:t>MrsKeshSpeaks</a:t>
            </a:r>
          </a:p>
        </p:txBody>
      </p:sp>
    </p:spTree>
    <p:extLst>
      <p:ext uri="{BB962C8B-B14F-4D97-AF65-F5344CB8AC3E}">
        <p14:creationId xmlns:p14="http://schemas.microsoft.com/office/powerpoint/2010/main" val="1004935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DF5C-E272-4163-B6C9-B066F0D7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anose="04040905080B02020502" pitchFamily="82" charset="0"/>
              </a:rPr>
              <a:t>Networking is a SUPERPOWER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944A6-C586-4D26-B92D-E3E37FF239C0}"/>
              </a:ext>
            </a:extLst>
          </p:cNvPr>
          <p:cNvSpPr txBox="1"/>
          <p:nvPr/>
        </p:nvSpPr>
        <p:spPr>
          <a:xfrm>
            <a:off x="1736035" y="2902226"/>
            <a:ext cx="82693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Follow up</a:t>
            </a:r>
          </a:p>
          <a:p>
            <a:endParaRPr lang="en-US" sz="2400" b="1" dirty="0"/>
          </a:p>
          <a:p>
            <a:r>
              <a:rPr lang="en-US" sz="2400" b="1" dirty="0"/>
              <a:t>Request a meeting</a:t>
            </a:r>
          </a:p>
          <a:p>
            <a:endParaRPr lang="en-US" sz="2400" b="1" dirty="0"/>
          </a:p>
          <a:p>
            <a:r>
              <a:rPr lang="en-US" sz="2400" b="1" dirty="0"/>
              <a:t>Connect on LinkedIn</a:t>
            </a:r>
          </a:p>
          <a:p>
            <a:endParaRPr lang="en-US" sz="2400" b="1" dirty="0"/>
          </a:p>
          <a:p>
            <a:r>
              <a:rPr lang="en-US" sz="2400" b="1" dirty="0"/>
              <a:t>Keep it PROFESSIONAL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5068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D7D93-7EA7-4AC3-A616-1A407A219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59765" y="848139"/>
            <a:ext cx="6858000" cy="4883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4068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51A0-41EE-4615-AC6A-DCA13017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Kesha Kent, BA, MAOL</a:t>
            </a:r>
          </a:p>
        </p:txBody>
      </p:sp>
    </p:spTree>
    <p:extLst>
      <p:ext uri="{BB962C8B-B14F-4D97-AF65-F5344CB8AC3E}">
        <p14:creationId xmlns:p14="http://schemas.microsoft.com/office/powerpoint/2010/main" val="339170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C385-1950-45D6-BE6F-38C8A020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anose="04040905080B02020502" pitchFamily="82" charset="0"/>
              </a:rPr>
              <a:t>Introductions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0D5DC-1DBA-41D7-9003-04C883DCD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89262" y="2708147"/>
            <a:ext cx="3411468" cy="322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7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3B363E-A6C9-418C-8C89-4BBC03D115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8713" y="1088680"/>
            <a:ext cx="9296400" cy="2243137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Broadway" panose="04040905080B02020502" pitchFamily="82" charset="0"/>
              </a:rPr>
              <a:t>Who are you?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85E2ED-2423-42D0-B18D-EF169C1A8DE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82863" y="3632201"/>
            <a:ext cx="9609137" cy="893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0B268-0B08-4B8F-B099-C978D63F0FED}"/>
              </a:ext>
            </a:extLst>
          </p:cNvPr>
          <p:cNvSpPr txBox="1"/>
          <p:nvPr/>
        </p:nvSpPr>
        <p:spPr>
          <a:xfrm>
            <a:off x="5606262" y="6475968"/>
            <a:ext cx="3193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commons.wikimedia.org/wiki/File:Connecticut_ComiCONN_Superhero_Mascot.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74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D985ED-09EE-430E-97DA-042F08923443}"/>
              </a:ext>
            </a:extLst>
          </p:cNvPr>
          <p:cNvSpPr txBox="1"/>
          <p:nvPr/>
        </p:nvSpPr>
        <p:spPr>
          <a:xfrm>
            <a:off x="1272209" y="1232452"/>
            <a:ext cx="90644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Broadway" panose="04040905080B02020502" pitchFamily="82" charset="0"/>
              </a:rPr>
              <a:t>30</a:t>
            </a:r>
          </a:p>
          <a:p>
            <a:pPr algn="ctr"/>
            <a:r>
              <a:rPr lang="en-US" sz="7200" dirty="0">
                <a:latin typeface="Broadway" panose="04040905080B02020502" pitchFamily="82" charset="0"/>
              </a:rPr>
              <a:t> Second Elevator Pitch</a:t>
            </a:r>
          </a:p>
        </p:txBody>
      </p:sp>
    </p:spTree>
    <p:extLst>
      <p:ext uri="{BB962C8B-B14F-4D97-AF65-F5344CB8AC3E}">
        <p14:creationId xmlns:p14="http://schemas.microsoft.com/office/powerpoint/2010/main" val="196841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CF143E-1E48-4FB3-BB5C-8C088F5D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Broadway" panose="04040905080B02020502" pitchFamily="82" charset="0"/>
              </a:rPr>
              <a:t>Cheat Codes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253D78-88E2-4B87-93CE-4E4441593D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Current Status /Talk about your skills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3CE4D-40B8-4AC4-9E57-E4FFAB745D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Talk about your passion-what’s your why?</a:t>
            </a:r>
          </a:p>
          <a:p>
            <a:r>
              <a:rPr lang="en-US" dirty="0"/>
              <a:t>Tell them why YOU!!!</a:t>
            </a:r>
          </a:p>
          <a:p>
            <a:r>
              <a:rPr lang="en-US" dirty="0"/>
              <a:t>Ask for it!!</a:t>
            </a:r>
          </a:p>
        </p:txBody>
      </p:sp>
    </p:spTree>
    <p:extLst>
      <p:ext uri="{BB962C8B-B14F-4D97-AF65-F5344CB8AC3E}">
        <p14:creationId xmlns:p14="http://schemas.microsoft.com/office/powerpoint/2010/main" val="218823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D51E-6F19-4DDD-9952-FE6094E8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anose="04040905080B02020502" pitchFamily="82" charset="0"/>
              </a:rPr>
              <a:t>Try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F5B53-CCBA-42D8-826F-3DFBB87646A5}"/>
              </a:ext>
            </a:extLst>
          </p:cNvPr>
          <p:cNvSpPr txBox="1"/>
          <p:nvPr/>
        </p:nvSpPr>
        <p:spPr>
          <a:xfrm>
            <a:off x="1524000" y="2928730"/>
            <a:ext cx="9372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Speed Networking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489A6-6DF6-4CCC-80EA-6B6C8C594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63139" y="2173357"/>
            <a:ext cx="3455504" cy="34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1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038-616F-4638-B44E-64699742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4400" b="1" dirty="0">
                <a:latin typeface="Broadway" panose="04040905080B02020502" pitchFamily="82" charset="0"/>
              </a:rPr>
              <a:t>When was the last time you amazed yourself?</a:t>
            </a: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5084-E22A-4CA9-8223-81D206A1D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09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B1047-8F97-4267-8017-A219158C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anose="04040905080B02020502" pitchFamily="82" charset="0"/>
              </a:rPr>
              <a:t>Where do you see yourself in five years, making an impact in the world? Why? 10 years?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BF6AA-0F58-4DEA-AA2F-A6E665047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91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7E03-6B6E-4A98-8E30-72D08FD2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anose="04040905080B02020502" pitchFamily="82" charset="0"/>
              </a:rPr>
              <a:t>Places to Network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74CB3-7A9A-4806-BB67-1C95D670E5FA}"/>
              </a:ext>
            </a:extLst>
          </p:cNvPr>
          <p:cNvSpPr txBox="1"/>
          <p:nvPr/>
        </p:nvSpPr>
        <p:spPr>
          <a:xfrm>
            <a:off x="1669774" y="2835965"/>
            <a:ext cx="9117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Venture Cafe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Grocery Store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Elevator</a:t>
            </a:r>
          </a:p>
        </p:txBody>
      </p:sp>
    </p:spTree>
    <p:extLst>
      <p:ext uri="{BB962C8B-B14F-4D97-AF65-F5344CB8AC3E}">
        <p14:creationId xmlns:p14="http://schemas.microsoft.com/office/powerpoint/2010/main" val="208144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1716BD7C380459E8D9F7C3FB912C0" ma:contentTypeVersion="13" ma:contentTypeDescription="Create a new document." ma:contentTypeScope="" ma:versionID="e42138e599a19ee3857bc8f8b657b160">
  <xsd:schema xmlns:xsd="http://www.w3.org/2001/XMLSchema" xmlns:xs="http://www.w3.org/2001/XMLSchema" xmlns:p="http://schemas.microsoft.com/office/2006/metadata/properties" xmlns:ns3="f116417c-4cc6-46b2-acfb-85be2bfdbc46" xmlns:ns4="cf3218d3-b7ef-4f9d-8df8-629a471cb752" targetNamespace="http://schemas.microsoft.com/office/2006/metadata/properties" ma:root="true" ma:fieldsID="1b92c9f7c60b5c51978c99df2d08492f" ns3:_="" ns4:_="">
    <xsd:import namespace="f116417c-4cc6-46b2-acfb-85be2bfdbc46"/>
    <xsd:import namespace="cf3218d3-b7ef-4f9d-8df8-629a471cb7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6417c-4cc6-46b2-acfb-85be2bfdbc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18d3-b7ef-4f9d-8df8-629a471cb75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F63CFE-C0F2-4BFE-AF92-2F908A5D9D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4284E6-52AC-4A06-B129-A0DADB028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16417c-4cc6-46b2-acfb-85be2bfdbc46"/>
    <ds:schemaRef ds:uri="cf3218d3-b7ef-4f9d-8df8-629a471cb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843413-E030-4B86-A494-C84FEC64E48C}">
  <ds:schemaRefs>
    <ds:schemaRef ds:uri="http://purl.org/dc/terms/"/>
    <ds:schemaRef ds:uri="cf3218d3-b7ef-4f9d-8df8-629a471cb752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f116417c-4cc6-46b2-acfb-85be2bfdbc46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122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Bahnschrift SemiLight Condensed</vt:lpstr>
      <vt:lpstr>Broadway</vt:lpstr>
      <vt:lpstr>Garamond</vt:lpstr>
      <vt:lpstr>Organic</vt:lpstr>
      <vt:lpstr>Networking it’s a superpower</vt:lpstr>
      <vt:lpstr>Introductions</vt:lpstr>
      <vt:lpstr>Who are you?</vt:lpstr>
      <vt:lpstr>PowerPoint Presentation</vt:lpstr>
      <vt:lpstr>Cheat Codes</vt:lpstr>
      <vt:lpstr>Try it</vt:lpstr>
      <vt:lpstr>When was the last time you amazed yourself?  </vt:lpstr>
      <vt:lpstr>Where do you see yourself in five years, making an impact in the world? Why? 10 years?</vt:lpstr>
      <vt:lpstr>Places to Network</vt:lpstr>
      <vt:lpstr>Networking is a SUPERPOWER</vt:lpstr>
      <vt:lpstr>PowerPoint Presentation</vt:lpstr>
      <vt:lpstr>Kesha Kent, BA, MAOL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it’s a superpower</dc:title>
  <dc:creator>Kent, Kesha (The Resource Group)</dc:creator>
  <cp:lastModifiedBy>Rikki Henry</cp:lastModifiedBy>
  <cp:revision>5</cp:revision>
  <dcterms:created xsi:type="dcterms:W3CDTF">2019-09-05T16:54:55Z</dcterms:created>
  <dcterms:modified xsi:type="dcterms:W3CDTF">2019-10-10T18:02:55Z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0x0101005401716BD7C380459E8D9F7C3FB912C0</vt:lpwstr>
  </property>
</Properties>
</file>